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A4001D"/>
    <a:srgbClr val="A40508"/>
    <a:srgbClr val="A50021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406" autoAdjust="0"/>
    <p:restoredTop sz="86867" autoAdjust="0"/>
  </p:normalViewPr>
  <p:slideViewPr>
    <p:cSldViewPr>
      <p:cViewPr varScale="1">
        <p:scale>
          <a:sx n="112" d="100"/>
          <a:sy n="112" d="100"/>
        </p:scale>
        <p:origin x="-112" y="-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2" d="100"/>
          <a:sy n="62" d="100"/>
        </p:scale>
        <p:origin x="-2224" y="-112"/>
      </p:cViewPr>
      <p:guideLst>
        <p:guide orient="horz" pos="2959"/>
        <p:guide pos="2156"/>
      </p:guideLst>
    </p:cSldViewPr>
  </p:notesViewPr>
  <p:gridSpacing cx="76200" cy="76200"/>
</p:viewPr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NLP-jurafsky.potx</Template>
  <TotalTime>7462</TotalTime>
  <Words>252</Words>
  <Application>Microsoft Macintosh PowerPoint</Application>
  <PresentationFormat>On-screen Show (16:9)</PresentationFormat>
  <Paragraphs>101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NLP-jurafsky</vt:lpstr>
      <vt:lpstr>Minimum Edit Distance</vt:lpstr>
      <vt:lpstr>Computing alignments</vt:lpstr>
      <vt:lpstr>Edit Distance</vt:lpstr>
      <vt:lpstr>MinEdit with Backtrace</vt:lpstr>
      <vt:lpstr>Adding Backtrace to Minimum Edit Distance</vt:lpstr>
      <vt:lpstr>The Distance Matrix</vt:lpstr>
      <vt:lpstr>Result of Backtrace</vt:lpstr>
      <vt:lpstr>Performance</vt:lpstr>
      <vt:lpstr>Minimum Edit Distance</vt:lpstr>
    </vt:vector>
  </TitlesOfParts>
  <Company>Stanford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Extraction</dc:title>
  <dc:creator>Christopher Manning</dc:creator>
  <cp:lastModifiedBy>emrosen</cp:lastModifiedBy>
  <cp:revision>101</cp:revision>
  <cp:lastPrinted>2009-04-20T16:46:08Z</cp:lastPrinted>
  <dcterms:created xsi:type="dcterms:W3CDTF">2010-04-19T15:31:24Z</dcterms:created>
  <dcterms:modified xsi:type="dcterms:W3CDTF">2012-02-06T06:04:49Z</dcterms:modified>
</cp:coreProperties>
</file>